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7" r:id="rId9"/>
    <p:sldId id="271" r:id="rId10"/>
    <p:sldId id="268" r:id="rId11"/>
    <p:sldId id="269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SG ALLIED BUSINESSES LIMITED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B-40, S.I.T.E, KARACHI,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STORE &amp; WAREHOUSE</a:t>
            </a:r>
            <a:endParaRPr lang="en-US" dirty="0"/>
          </a:p>
        </p:txBody>
      </p:sp>
      <p:pic>
        <p:nvPicPr>
          <p:cNvPr id="9" name="Picture 8" descr="958e5ba2-65fe-4805-aa93-166e342f145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6" y="1197430"/>
            <a:ext cx="2808514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1"/>
            <a:ext cx="8458200" cy="338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1197430"/>
            <a:ext cx="2808514" cy="198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bbd622fc-353a-4953-a051-a5325637ce9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7429"/>
            <a:ext cx="2808514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9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610600" cy="553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2" y="4016223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4016223"/>
            <a:ext cx="3875314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0696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1210696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731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4000" dirty="0" smtClean="0"/>
              <a:t>The company is currently engaged in following  areas:</a:t>
            </a:r>
          </a:p>
          <a:p>
            <a:pPr lvl="1" algn="just"/>
            <a:r>
              <a:rPr lang="en-US" sz="3600" dirty="0" smtClean="0"/>
              <a:t>Cold Storage and Warehousing Facility.</a:t>
            </a:r>
          </a:p>
          <a:p>
            <a:pPr lvl="1" algn="just"/>
            <a:r>
              <a:rPr lang="en-US" sz="3600" dirty="0" smtClean="0"/>
              <a:t>Hydroponic growing of value added vegetables and Mushrooms.</a:t>
            </a:r>
          </a:p>
          <a:p>
            <a:pPr lvl="1"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2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4000" dirty="0" smtClean="0"/>
              <a:t>An Investment of </a:t>
            </a:r>
            <a:r>
              <a:rPr lang="en-US" sz="4000" dirty="0" err="1" smtClean="0"/>
              <a:t>Rs</a:t>
            </a:r>
            <a:r>
              <a:rPr lang="en-US" sz="4000" dirty="0" smtClean="0"/>
              <a:t>. 105,763,713/- is made in new Hydroponic Facility for growing of Mushrooms and </a:t>
            </a:r>
            <a:r>
              <a:rPr lang="en-US" sz="4000" dirty="0" err="1" smtClean="0"/>
              <a:t>Inshaa</a:t>
            </a:r>
            <a:r>
              <a:rPr lang="en-US" sz="4000" dirty="0" smtClean="0"/>
              <a:t> Allah Production will start from January 2023, which will significantly increase Company’s Revenue and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2224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Vertical Farm is a new technology which is introduced for the First time in Pakistan and also Mushroom in Hydroponic is also our new Technology.</a:t>
            </a:r>
          </a:p>
          <a:p>
            <a:r>
              <a:rPr lang="en-US" sz="3600" dirty="0" smtClean="0"/>
              <a:t>The Company is trying to find new areas where investment can be made and Profitability of the company can be increased.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81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 smtClean="0"/>
              <a:t>However, there are many challenges because of uncertainty faced by every business and some of the challenges are as follows:</a:t>
            </a:r>
          </a:p>
          <a:p>
            <a:pPr lvl="1" algn="just"/>
            <a:r>
              <a:rPr lang="en-US" dirty="0" smtClean="0"/>
              <a:t>Restrictions in imports.</a:t>
            </a:r>
          </a:p>
          <a:p>
            <a:pPr lvl="1" algn="just"/>
            <a:r>
              <a:rPr lang="en-US" dirty="0" smtClean="0"/>
              <a:t>Difficulty in opening Letter of Credit for Raw Material as well as Spare Parts.</a:t>
            </a:r>
            <a:endParaRPr lang="en-US" dirty="0"/>
          </a:p>
          <a:p>
            <a:pPr lvl="0" algn="just"/>
            <a:r>
              <a:rPr lang="en-US" dirty="0" smtClean="0"/>
              <a:t>So these are the challenges which may effect the company’s future working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2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FARM 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rcRect l="26844" t="16629" r="26514" b="22323"/>
          <a:stretch>
            <a:fillRect/>
          </a:stretch>
        </p:blipFill>
        <p:spPr bwMode="auto">
          <a:xfrm>
            <a:off x="76200" y="1801586"/>
            <a:ext cx="444531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3"/>
          <a:srcRect l="27226" t="16856" r="26587" b="21339"/>
          <a:stretch>
            <a:fillRect/>
          </a:stretch>
        </p:blipFill>
        <p:spPr bwMode="auto">
          <a:xfrm>
            <a:off x="4648200" y="1801586"/>
            <a:ext cx="4419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9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MUSHROOM PRODUCTION HYDROPONIC FACILITY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1171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78" y="1201171"/>
            <a:ext cx="3897086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PC\Desktop\New folder\WhatsApp Image 2022-12-09 at 11.48.56 A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New folder\WhatsApp Image 2022-12-09 at 11.48.57 AM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64" y="4038600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MUSHROOM PRODUCTION HYDROPONIC FACILITY</a:t>
            </a:r>
            <a:endParaRPr lang="en-US" sz="2800" dirty="0"/>
          </a:p>
        </p:txBody>
      </p:sp>
      <p:pic>
        <p:nvPicPr>
          <p:cNvPr id="2050" name="Picture 2" descr="C:\Users\PC\Desktop\New folder\WhatsApp Image 2022-12-09 at 11.48.57 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171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New folder\WhatsApp Image 2022-12-09 at 12.16.29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4542"/>
            <a:ext cx="3886200" cy="268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New folder\WhatsApp Image 2022-12-09 at 12.16.30 PM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8" y="1201171"/>
            <a:ext cx="3886200" cy="271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esktop\New folder\WhatsApp Image 2022-12-09 at 12.16.30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8" y="4044542"/>
            <a:ext cx="3886200" cy="271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WhatsApp Image 2021-04-27 at 1.51.56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81200"/>
            <a:ext cx="4495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MUSHROOM PRODUCTION HYDROPONIC FACILITY(BUNKER </a:t>
            </a:r>
            <a:r>
              <a:rPr lang="en-US" sz="3600" dirty="0" smtClean="0"/>
              <a:t>FILLING MACHINE)</a:t>
            </a:r>
            <a:endParaRPr lang="en-US" sz="3600" dirty="0"/>
          </a:p>
        </p:txBody>
      </p:sp>
      <p:pic>
        <p:nvPicPr>
          <p:cNvPr id="9" name="Picture 2" descr="C:\Users\Dell\Desktop\WhatsApp Image 2021-04-27 at 1.51.57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495800" cy="348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196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SG ALLIED BUSINESSES LIMITED</vt:lpstr>
      <vt:lpstr>PowerPoint Presentation</vt:lpstr>
      <vt:lpstr>PowerPoint Presentation</vt:lpstr>
      <vt:lpstr>PowerPoint Presentation</vt:lpstr>
      <vt:lpstr>PowerPoint Presentation</vt:lpstr>
      <vt:lpstr>VERTICAL FARM </vt:lpstr>
      <vt:lpstr>MUSHROOM PRODUCTION HYDROPONIC FACILITY</vt:lpstr>
      <vt:lpstr>MUSHROOM PRODUCTION HYDROPONIC FACILITY</vt:lpstr>
      <vt:lpstr>MUSHROOM PRODUCTION HYDROPONIC FACILITY(BUNKER FILLING MACHINE)</vt:lpstr>
      <vt:lpstr>COLD STORE &amp; WAREHOUSE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 Allied Businesses Limited</dc:title>
  <dc:creator>Dell</dc:creator>
  <cp:lastModifiedBy>PC</cp:lastModifiedBy>
  <cp:revision>45</cp:revision>
  <dcterms:created xsi:type="dcterms:W3CDTF">2006-08-16T00:00:00Z</dcterms:created>
  <dcterms:modified xsi:type="dcterms:W3CDTF">2022-12-09T07:32:38Z</dcterms:modified>
</cp:coreProperties>
</file>